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27D-70E8-4A7B-952E-8239C7D296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7EE9-67A2-4514-9DC2-24540E6B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27D-70E8-4A7B-952E-8239C7D296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7EE9-67A2-4514-9DC2-24540E6B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27D-70E8-4A7B-952E-8239C7D296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7EE9-67A2-4514-9DC2-24540E6B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27D-70E8-4A7B-952E-8239C7D296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7EE9-67A2-4514-9DC2-24540E6B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27D-70E8-4A7B-952E-8239C7D296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7EE9-67A2-4514-9DC2-24540E6B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27D-70E8-4A7B-952E-8239C7D296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7EE9-67A2-4514-9DC2-24540E6B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27D-70E8-4A7B-952E-8239C7D296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7EE9-67A2-4514-9DC2-24540E6B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27D-70E8-4A7B-952E-8239C7D296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7EE9-67A2-4514-9DC2-24540E6B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27D-70E8-4A7B-952E-8239C7D296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7EE9-67A2-4514-9DC2-24540E6B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27D-70E8-4A7B-952E-8239C7D296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7EE9-67A2-4514-9DC2-24540E6B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0E27D-70E8-4A7B-952E-8239C7D296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7EE9-67A2-4514-9DC2-24540E6B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E27D-70E8-4A7B-952E-8239C7D2963B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7EE9-67A2-4514-9DC2-24540E6B7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ter &amp; Easter Eggs - Did you know? - CCM Recrui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305800" cy="57911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>
            <a:noAutofit/>
          </a:bodyPr>
          <a:lstStyle/>
          <a:p>
            <a:r>
              <a:rPr lang="sr-Cyrl-RS" sz="5400" b="1" i="1" dirty="0" smtClean="0">
                <a:solidFill>
                  <a:srgbClr val="FF0000"/>
                </a:solidFill>
                <a:latin typeface="Arial Black" pitchFamily="34" charset="0"/>
              </a:rPr>
              <a:t>ХРИСТОС  ВАСКРС</a:t>
            </a:r>
            <a:r>
              <a:rPr lang="sr-Cyrl-RS" sz="5400" b="1" i="1" dirty="0" smtClean="0">
                <a:solidFill>
                  <a:srgbClr val="FF0000"/>
                </a:solidFill>
              </a:rPr>
              <a:t/>
            </a:r>
            <a:br>
              <a:rPr lang="sr-Cyrl-RS" sz="5400" b="1" i="1" dirty="0" smtClean="0">
                <a:solidFill>
                  <a:srgbClr val="FF0000"/>
                </a:solidFill>
              </a:rPr>
            </a:br>
            <a:r>
              <a:rPr lang="sr-Cyrl-RS" sz="5400" b="1" i="1" dirty="0" smtClean="0">
                <a:solidFill>
                  <a:srgbClr val="FF0000"/>
                </a:solidFill>
                <a:latin typeface="Arial Black" pitchFamily="34" charset="0"/>
              </a:rPr>
              <a:t>СРЕЋАН УСКРС</a:t>
            </a:r>
            <a:endParaRPr lang="en-US" sz="54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6019800" cy="1371600"/>
          </a:xfrm>
        </p:spPr>
        <p:txBody>
          <a:bodyPr>
            <a:normAutofit fontScale="55000" lnSpcReduction="20000"/>
          </a:bodyPr>
          <a:lstStyle/>
          <a:p>
            <a:endParaRPr lang="sr-Cyrl-RS" dirty="0" smtClean="0"/>
          </a:p>
          <a:p>
            <a:r>
              <a:rPr lang="sr-Cyrl-RS" sz="5800" b="1" dirty="0" smtClean="0">
                <a:solidFill>
                  <a:srgbClr val="002060"/>
                </a:solidFill>
                <a:latin typeface="Arial Black" pitchFamily="34" charset="0"/>
              </a:rPr>
              <a:t>ВАШ  4-2</a:t>
            </a:r>
          </a:p>
          <a:p>
            <a:r>
              <a:rPr lang="sr-Cyrl-RS" sz="5800" b="1" dirty="0" smtClean="0">
                <a:solidFill>
                  <a:srgbClr val="002060"/>
                </a:solidFill>
                <a:latin typeface="Arial Black" pitchFamily="34" charset="0"/>
              </a:rPr>
              <a:t>ОШ’’ ПЕТЕФИ БРИГАДА</a:t>
            </a:r>
            <a:r>
              <a:rPr lang="sr-Cyrl-RS" sz="5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’’</a:t>
            </a:r>
            <a:endParaRPr lang="en-US" sz="58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ster &amp; Easter Eggs - Did you know? - CCM Recrui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378825" cy="6477000"/>
          </a:xfrm>
          <a:prstGeom prst="rect">
            <a:avLst/>
          </a:prstGeom>
          <a:noFill/>
        </p:spPr>
      </p:pic>
      <p:pic>
        <p:nvPicPr>
          <p:cNvPr id="4101" name="Picture 5" descr="C:\Users\Default.DESKTOP-PTCJL9I\Pictures\IMG-8aab715dc324480bb46aef30376b34d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5562601" cy="2842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3" name="Picture 7" descr="C:\Users\Default.DESKTOP-PTCJL9I\Pictures\IMG-5dca02d5e5fb61ff77186f5ee96d3e01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30887">
            <a:off x="3878645" y="2833068"/>
            <a:ext cx="4548713" cy="2846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3" descr="C:\Users\Default.DESKTOP-PTCJL9I\Downloads\IMG-e3a6e78cc5e5b8aae30d2408b097db3f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96408">
            <a:off x="559533" y="2152296"/>
            <a:ext cx="2335340" cy="4151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C:\Users\Default.DESKTOP-PTCJL9I\Downloads\IMG-45fa4cb216bc07fbc9899c4bba8e9eaa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619791">
            <a:off x="5648222" y="1002936"/>
            <a:ext cx="2895600" cy="1628775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ster &amp; Easter Eggs - Did you know? - CCM Recrui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378825" cy="6477000"/>
          </a:xfrm>
          <a:prstGeom prst="rect">
            <a:avLst/>
          </a:prstGeom>
          <a:noFill/>
        </p:spPr>
      </p:pic>
      <p:pic>
        <p:nvPicPr>
          <p:cNvPr id="1026" name="Picture 2" descr="C:\Users\Default.DESKTOP-PTCJL9I\Downloads\IMG-fb978c4b0058708102266aa520b3b20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53065">
            <a:off x="860948" y="542073"/>
            <a:ext cx="3048000" cy="5418666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8" name="AutoShape 4" descr="Приказује се 20200416_202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Приказује се 20200416_202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Приказује се 20200416_202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Приказује се 20200416_202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Приказује се 20200416_202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Приказује се 20200416_202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Приказује се 20200416_2022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AutoShape 17" descr="Приказује се 20200416_202219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 descr="C:\Users\Default.DESKTOP-PTCJL9I\Downloads\20200416_20221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64849">
            <a:off x="4043213" y="1655649"/>
            <a:ext cx="5008876" cy="34290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aster &amp; Easter Eggs - Did you know? - CCM Recrui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378825" cy="6477000"/>
          </a:xfrm>
          <a:prstGeom prst="rect">
            <a:avLst/>
          </a:prstGeom>
          <a:noFill/>
        </p:spPr>
      </p:pic>
      <p:pic>
        <p:nvPicPr>
          <p:cNvPr id="2049" name="Picture 1" descr="C:\Users\Default.DESKTOP-PTCJL9I\Downloads\15869544478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9891">
            <a:off x="381000" y="304800"/>
            <a:ext cx="4114800" cy="30861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Users\Default.DESKTOP-PTCJL9I\Downloads\15869739590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33400"/>
            <a:ext cx="3124200" cy="381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3" descr="C:\Users\Default.DESKTOP-PTCJL9I\Downloads\158706312045351020491159646268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7526000" y="-13182599"/>
            <a:ext cx="4572000" cy="3436883"/>
          </a:xfrm>
          <a:prstGeom prst="rect">
            <a:avLst/>
          </a:prstGeom>
          <a:noFill/>
        </p:spPr>
      </p:pic>
      <p:pic>
        <p:nvPicPr>
          <p:cNvPr id="13" name="Picture 12" descr="C:\Users\Default.DESKTOP-PTCJL9I\Downloads\158706312045351020491159646268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062582" y="2414272"/>
            <a:ext cx="4057546" cy="300110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llo! — Steem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7922">
            <a:off x="4038600" y="457200"/>
            <a:ext cx="4572000" cy="6082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Default.DESKTOP-PTCJL9I\Downloads\IMG-1d59c492ead4261a49d42f037b78ea54-V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57200"/>
            <a:ext cx="3429000" cy="5492595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aster &amp; Easter Eggs - Did you know? - CCM Recrui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0"/>
            <a:ext cx="8534399" cy="6682153"/>
          </a:xfrm>
          <a:prstGeom prst="rect">
            <a:avLst/>
          </a:prstGeom>
          <a:noFill/>
        </p:spPr>
      </p:pic>
      <p:pic>
        <p:nvPicPr>
          <p:cNvPr id="16386" name="Picture 2" descr="C:\Users\Default.DESKTOP-PTCJL9I\Downloads\IMG-2652134ca72dac82d7dae8fdea8acd9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6680">
            <a:off x="1405190" y="512982"/>
            <a:ext cx="2832252" cy="3799363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Default.DESKTOP-PTCJL9I\Downloads\УСКРШЊЕ ДЕКОРАЦИЈЕ (16.04.2020. 17_32_59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37699">
            <a:off x="4456965" y="1712888"/>
            <a:ext cx="3813573" cy="30447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50" name="Picture 2" descr="C:\Users\Default.DESKTOP-PTCJL9I\Downloads\IMG-143a2b31a0996ee8f60f3437c49ae4ef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3082062" y="2517689"/>
            <a:ext cx="3382174" cy="4517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Office Theme</vt:lpstr>
      <vt:lpstr>ХРИСТОС  ВАСКРС СРЕЋАН УСКРС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ХРИСТОС  ВАСКРС ! СРЕЋАН УСКРС</dc:title>
  <dc:creator>Default</dc:creator>
  <cp:lastModifiedBy>Windows User</cp:lastModifiedBy>
  <cp:revision>23</cp:revision>
  <dcterms:created xsi:type="dcterms:W3CDTF">2020-04-16T14:54:40Z</dcterms:created>
  <dcterms:modified xsi:type="dcterms:W3CDTF">2020-04-17T21:00:24Z</dcterms:modified>
</cp:coreProperties>
</file>