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11" autoAdjust="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3E9A3-FD74-4DCD-AF9C-C3C313B92091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65C87-C2BF-4389-9712-77CA1192BBB9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</a:t>
            </a:r>
            <a:endParaRPr lang="sr-Cyrl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65C87-C2BF-4389-9712-77CA1192BBB9}" type="slidenum">
              <a:rPr lang="sr-Cyrl-CS" smtClean="0"/>
              <a:pPr/>
              <a:t>1</a:t>
            </a:fld>
            <a:endParaRPr lang="sr-Cyrl-C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Cyrl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65C87-C2BF-4389-9712-77CA1192BBB9}" type="slidenum">
              <a:rPr lang="sr-Cyrl-CS" smtClean="0"/>
              <a:pPr/>
              <a:t>6</a:t>
            </a:fld>
            <a:endParaRPr lang="sr-Cyrl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r-Cyrl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r-Cyrl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r-Cyrl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Cyrl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536FD94-7D83-4876-AD82-9190B99B0910}" type="datetimeFigureOut">
              <a:rPr lang="en-US" smtClean="0"/>
              <a:pPr/>
              <a:t>5/14/2019</a:t>
            </a:fld>
            <a:endParaRPr lang="sr-Cyrl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r-Cyrl-C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1503D3-8EA6-4262-89E7-2A9F076B91A4}" type="slidenum">
              <a:rPr lang="sr-Cyrl-CS" smtClean="0"/>
              <a:pPr/>
              <a:t>‹#›</a:t>
            </a:fld>
            <a:endParaRPr lang="sr-Cyrl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2800" y="533400"/>
            <a:ext cx="5105400" cy="286816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sz="2800" dirty="0" smtClean="0"/>
              <a:t>Очување животиња у нашем градУ </a:t>
            </a:r>
            <a:endParaRPr lang="sr-Cyrl-C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>
                <a:solidFill>
                  <a:schemeClr val="tx1"/>
                </a:solidFill>
              </a:rPr>
              <a:t>Јована Путник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VII2 </a:t>
            </a:r>
            <a:r>
              <a:rPr lang="sr-Cyrl-CS" dirty="0" smtClean="0">
                <a:solidFill>
                  <a:schemeClr val="tx1"/>
                </a:solidFill>
              </a:rPr>
              <a:t>  </a:t>
            </a:r>
            <a:endParaRPr lang="sr-Cyrl-C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7696200" cy="5897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Кроз наш град протиче Велики бачки канал.</a:t>
            </a:r>
          </a:p>
          <a:p>
            <a:r>
              <a:rPr lang="sr-Cyrl-CS" dirty="0" smtClean="0"/>
              <a:t>У Кули канал посећују разне животиње,а неке од њих су лабудови и патке.</a:t>
            </a:r>
            <a:endParaRPr lang="sr-Cyrl-CS" dirty="0"/>
          </a:p>
        </p:txBody>
      </p:sp>
      <p:pic>
        <p:nvPicPr>
          <p:cNvPr id="4" name="Picture 3" descr="59937419_1000702873452387_6066462854003818496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33400"/>
            <a:ext cx="4328160" cy="541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239000" cy="5922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Патка је врста птице из фамилије паткарице или пловке.</a:t>
            </a:r>
          </a:p>
          <a:p>
            <a:r>
              <a:rPr lang="sr-Cyrl-CS" dirty="0" smtClean="0"/>
              <a:t>Патке су углавном водене птице и мање су од лабудова и гуски.</a:t>
            </a:r>
          </a:p>
          <a:p>
            <a:r>
              <a:rPr lang="sr-Cyrl-CS" dirty="0" smtClean="0"/>
              <a:t>Могу се наћи у речним и морским водама.  </a:t>
            </a:r>
            <a:endParaRPr lang="sr-Cyrl-CS" dirty="0"/>
          </a:p>
        </p:txBody>
      </p:sp>
      <p:pic>
        <p:nvPicPr>
          <p:cNvPr id="4" name="Picture 3" descr="60002594_646601645851197_8364318654271062016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635000"/>
            <a:ext cx="4191000" cy="558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Лабудови су такође из фамилије паткарица или пловки.</a:t>
            </a:r>
          </a:p>
          <a:p>
            <a:r>
              <a:rPr lang="sr-Cyrl-CS" dirty="0" smtClean="0"/>
              <a:t> </a:t>
            </a:r>
            <a:r>
              <a:rPr lang="ru-RU" dirty="0" smtClean="0">
                <a:solidFill>
                  <a:srgbClr val="222222"/>
                </a:solidFill>
                <a:latin typeface="Arial"/>
              </a:rPr>
              <a:t>Перје лабудова је или потпуно бело, или је мешавина црног и белог</a:t>
            </a:r>
          </a:p>
          <a:p>
            <a:r>
              <a:rPr lang="ru-RU" dirty="0" smtClean="0"/>
              <a:t> Црни лабудови су једина црна врста лабудова. Имају беле врхове крила и изражено црвено обојене кљунове. </a:t>
            </a:r>
            <a:endParaRPr lang="ru-RU" dirty="0" smtClean="0"/>
          </a:p>
          <a:p>
            <a:r>
              <a:rPr lang="ru-RU" dirty="0" smtClean="0"/>
              <a:t>Лабудови су моногамни-живе у паровима дуг низ година и веома су пажљиви партнери.</a:t>
            </a:r>
            <a:endParaRPr lang="ru-RU" dirty="0" smtClean="0"/>
          </a:p>
          <a:p>
            <a:endParaRPr lang="sr-Cyrl-CS" dirty="0" smtClean="0"/>
          </a:p>
        </p:txBody>
      </p:sp>
      <p:pic>
        <p:nvPicPr>
          <p:cNvPr id="7" name="Picture 6" descr="60069045_1446224668852831_669241086373684838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57200"/>
            <a:ext cx="3324225" cy="59097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CS" dirty="0" smtClean="0"/>
              <a:t>Шта је</a:t>
            </a:r>
            <a:r>
              <a:rPr lang="sr-Cyrl-CS" i="1" u="sng" dirty="0" smtClean="0"/>
              <a:t> забрањено </a:t>
            </a:r>
            <a:r>
              <a:rPr lang="sr-Cyrl-CS" dirty="0" smtClean="0"/>
              <a:t>радити</a:t>
            </a:r>
            <a:endParaRPr lang="sr-Cyrl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CS" sz="2400" dirty="0" smtClean="0"/>
              <a:t>Убијати животиње (гађати камењем,гранама,итд.) </a:t>
            </a:r>
          </a:p>
          <a:p>
            <a:r>
              <a:rPr lang="sr-Cyrl-CS" sz="2400" dirty="0" smtClean="0"/>
              <a:t>Давати им хлеб да једу,иако то већина људи ради,њима јако штети со из хлеба па чак могу и да умру.</a:t>
            </a:r>
          </a:p>
          <a:p>
            <a:r>
              <a:rPr lang="sr-Cyrl-CS" sz="2400" dirty="0" smtClean="0"/>
              <a:t>Да у околини канала и у канал баца смеће (кесе,папири,картони,итд.)</a:t>
            </a:r>
          </a:p>
          <a:p>
            <a:endParaRPr lang="sr-Cyrl-CS" sz="2000" dirty="0"/>
          </a:p>
        </p:txBody>
      </p:sp>
      <p:pic>
        <p:nvPicPr>
          <p:cNvPr id="4" name="Picture 3" descr="60264102_2246710228754303_298071657625839206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457200"/>
            <a:ext cx="4343400" cy="579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60309603_476128022925855_2874633491092340736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57200"/>
            <a:ext cx="4400550" cy="5867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Шта је </a:t>
            </a:r>
            <a:r>
              <a:rPr lang="sr-Cyrl-CS" i="1" u="sng" dirty="0" smtClean="0"/>
              <a:t>погодно</a:t>
            </a:r>
            <a:r>
              <a:rPr lang="sr-Cyrl-CS" dirty="0" smtClean="0"/>
              <a:t> за њихов живот</a:t>
            </a:r>
            <a:endParaRPr lang="sr-Cyrl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CS" sz="2400" dirty="0" smtClean="0"/>
              <a:t>Бринути о њима (давати им редовно храну, обилазити их...)</a:t>
            </a:r>
          </a:p>
          <a:p>
            <a:r>
              <a:rPr lang="sr-Cyrl-CS" sz="2400" dirty="0" smtClean="0"/>
              <a:t>За исхрану им највише одговара кукурузна прекрупа или кукуруз у зрну.</a:t>
            </a:r>
          </a:p>
          <a:p>
            <a:r>
              <a:rPr lang="sr-Cyrl-CS" sz="2400" dirty="0" smtClean="0"/>
              <a:t>Одржавати њихову околину и канал (косити траву,пречишћавати канал...)</a:t>
            </a:r>
          </a:p>
          <a:p>
            <a:endParaRPr lang="sr-Cyrl-CS" sz="2000" dirty="0"/>
          </a:p>
        </p:txBody>
      </p:sp>
      <p:pic>
        <p:nvPicPr>
          <p:cNvPr id="4" name="Picture 3" descr="60100695_1600018613465078_4300595807691735040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81000"/>
            <a:ext cx="4191000" cy="579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171</Words>
  <Application>Microsoft Office PowerPoint</Application>
  <PresentationFormat>On-screen Show (4:3)</PresentationFormat>
  <Paragraphs>23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Очување животиња у нашем градУ </vt:lpstr>
      <vt:lpstr>Slide 2</vt:lpstr>
      <vt:lpstr>Slide 3</vt:lpstr>
      <vt:lpstr>Slide 4</vt:lpstr>
      <vt:lpstr>Шта је забрањено радити</vt:lpstr>
      <vt:lpstr>Шта је погодно за њихов живот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UserGT</dc:creator>
  <cp:lastModifiedBy>UserGT</cp:lastModifiedBy>
  <cp:revision>19</cp:revision>
  <dcterms:created xsi:type="dcterms:W3CDTF">2019-05-09T14:51:41Z</dcterms:created>
  <dcterms:modified xsi:type="dcterms:W3CDTF">2019-05-14T20:05:05Z</dcterms:modified>
</cp:coreProperties>
</file>