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5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5BCF-0310-444E-A012-E9FD9807C6A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C647F-BC7D-472E-A650-2201AB420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C647F-BC7D-472E-A650-2201AB420F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9E91-439C-4B61-9E6C-83D311E49623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DC8B-645C-4481-8020-1AAA7DEE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кутија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2000240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chemeClr val="accent3">
                    <a:lumMod val="75000"/>
                  </a:schemeClr>
                </a:solidFill>
              </a:rPr>
              <a:t>УГЛЕДНИ ЧАС у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IV-2</a:t>
            </a:r>
            <a:endParaRPr lang="sr-Cyrl-RS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sr-Cyrl-RS" sz="3600" dirty="0" smtClean="0">
                <a:solidFill>
                  <a:schemeClr val="accent3">
                    <a:lumMod val="75000"/>
                  </a:schemeClr>
                </a:solidFill>
              </a:rPr>
              <a:t>Декупаж – Моја магична кутија</a:t>
            </a:r>
          </a:p>
          <a:p>
            <a:pPr algn="ctr"/>
            <a:r>
              <a:rPr lang="sr-Cyrl-RS" sz="3600" dirty="0" smtClean="0">
                <a:solidFill>
                  <a:schemeClr val="accent3">
                    <a:lumMod val="75000"/>
                  </a:schemeClr>
                </a:solidFill>
              </a:rPr>
              <a:t>наставница ликовне културе Лидија Барна у сарадњи са учитељем Драганом Бублићем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768" y="1857364"/>
            <a:ext cx="100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solidFill>
                  <a:srgbClr val="DDDDDD"/>
                </a:solidFill>
                <a:latin typeface="Candara" pitchFamily="34" charset="0"/>
              </a:rPr>
              <a:t>IV</a:t>
            </a:r>
            <a:r>
              <a:rPr lang="en-US" dirty="0" smtClean="0">
                <a:solidFill>
                  <a:srgbClr val="DDDDDD"/>
                </a:solidFill>
                <a:latin typeface="Candara" pitchFamily="34" charset="0"/>
              </a:rPr>
              <a:t> </a:t>
            </a:r>
            <a:r>
              <a:rPr lang="sr-Latn-RS" sz="2800" dirty="0" smtClean="0">
                <a:solidFill>
                  <a:srgbClr val="DDDDDD"/>
                </a:solidFill>
                <a:latin typeface="Candara" pitchFamily="34" charset="0"/>
              </a:rPr>
              <a:t>- 2</a:t>
            </a:r>
            <a:endParaRPr lang="en-US" sz="2800" dirty="0">
              <a:solidFill>
                <a:srgbClr val="DDDDDD"/>
              </a:solidFill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кутија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5" y="1571612"/>
            <a:ext cx="554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декупаж ?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5" y="2000240"/>
            <a:ext cx="6834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Декупаж је ре</a:t>
            </a:r>
            <a:r>
              <a:rPr lang="sr-Cyrl-RS" dirty="0" smtClean="0"/>
              <a:t>ч </a:t>
            </a:r>
            <a:r>
              <a:rPr lang="sr-Cyrl-CS" dirty="0" smtClean="0"/>
              <a:t>настала у 20. </a:t>
            </a:r>
            <a:r>
              <a:rPr lang="sr-Cyrl-RS" dirty="0" smtClean="0"/>
              <a:t>в</a:t>
            </a:r>
            <a:r>
              <a:rPr lang="sr-Cyrl-CS" dirty="0" smtClean="0"/>
              <a:t>еку и долази од француске речи „decouper“, </a:t>
            </a:r>
            <a:r>
              <a:rPr lang="sr-Cyrl-RS" dirty="0" smtClean="0"/>
              <a:t>ш</a:t>
            </a:r>
            <a:r>
              <a:rPr lang="sr-Cyrl-CS" dirty="0" smtClean="0"/>
              <a:t>то у преводу значи „сећи“ или „исецати“.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5" y="3505802"/>
            <a:ext cx="372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се ради у декупаж техници ?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5" y="3862992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Сама техника рада састоји се у исецању и аранжирању делова папира и његовом лепљењу на бојену или другачије припремљену површину, те лакирању.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5" y="442913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је настала декупаж техника и како се </a:t>
            </a:r>
          </a:p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кроз историју развијала ?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5" y="500600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Смарта се да корени декупаж технике вуку порекло из далеког Сибира где су номади украшавали гробнице својих предака.</a:t>
            </a:r>
            <a:endParaRPr lang="en-US" dirty="0"/>
          </a:p>
        </p:txBody>
      </p:sp>
      <p:pic>
        <p:nvPicPr>
          <p:cNvPr id="15" name="Picture 14" descr="chinese-scre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43570" y="4643446"/>
            <a:ext cx="2428892" cy="1285884"/>
          </a:xfrm>
          <a:prstGeom prst="rect">
            <a:avLst/>
          </a:prstGeom>
        </p:spPr>
      </p:pic>
      <p:grpSp>
        <p:nvGrpSpPr>
          <p:cNvPr id="2" name="Group 46"/>
          <p:cNvGrpSpPr/>
          <p:nvPr/>
        </p:nvGrpSpPr>
        <p:grpSpPr>
          <a:xfrm>
            <a:off x="428596" y="2500306"/>
            <a:ext cx="8143932" cy="857256"/>
            <a:chOff x="428596" y="2500306"/>
            <a:chExt cx="8143932" cy="857256"/>
          </a:xfrm>
        </p:grpSpPr>
        <p:grpSp>
          <p:nvGrpSpPr>
            <p:cNvPr id="3" name="Group 31"/>
            <p:cNvGrpSpPr/>
            <p:nvPr/>
          </p:nvGrpSpPr>
          <p:grpSpPr>
            <a:xfrm>
              <a:off x="571472" y="3143248"/>
              <a:ext cx="8001056" cy="214314"/>
              <a:chOff x="571472" y="2857496"/>
              <a:chExt cx="8001056" cy="214314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571472" y="2928934"/>
                <a:ext cx="8001056" cy="1588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57147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1441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57356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500298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143240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XIV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8618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2912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072066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715008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357950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00089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64383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XXI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465109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28596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1оо1. 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7608909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572396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2о18. 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7108046" y="2964656"/>
              <a:ext cx="357196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500826" y="2500306"/>
              <a:ext cx="164307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Настанак речи декупаж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кутија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1500174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Из Сибира се преноси у Кину.</a:t>
            </a:r>
            <a:endParaRPr lang="en-US" dirty="0" smtClean="0"/>
          </a:p>
          <a:p>
            <a:r>
              <a:rPr lang="sr-Cyrl-CS" dirty="0" smtClean="0"/>
              <a:t>Oд 12. века почињу да се украшавају лампиони, прозори, кутије и други објекти.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6" name="Picture 15" descr="jug-945350_960_720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71538" y="3643314"/>
            <a:ext cx="2214578" cy="228601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86314" y="157161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 Италију стиже трговачким путевима, касније и у Европу где су даме проналазиле забаву бавећи се декупажом.</a:t>
            </a:r>
            <a:endParaRPr lang="en-US" dirty="0"/>
          </a:p>
        </p:txBody>
      </p:sp>
      <p:pic>
        <p:nvPicPr>
          <p:cNvPr id="18" name="Picture 17" descr="old-945466_960_720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43504" y="3786190"/>
            <a:ext cx="3000396" cy="2102928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428596" y="2714620"/>
            <a:ext cx="8143932" cy="642942"/>
            <a:chOff x="428596" y="2714620"/>
            <a:chExt cx="8143932" cy="642942"/>
          </a:xfrm>
        </p:grpSpPr>
        <p:grpSp>
          <p:nvGrpSpPr>
            <p:cNvPr id="19" name="Group 18"/>
            <p:cNvGrpSpPr/>
            <p:nvPr/>
          </p:nvGrpSpPr>
          <p:grpSpPr>
            <a:xfrm>
              <a:off x="571472" y="3143248"/>
              <a:ext cx="8001056" cy="214314"/>
              <a:chOff x="571472" y="2857496"/>
              <a:chExt cx="8001056" cy="21431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571472" y="2928934"/>
                <a:ext cx="8001056" cy="1588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57147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1441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57356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500298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43240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XIV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8618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42912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072066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715008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XVIII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57950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XIX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000892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XX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643834" y="2857496"/>
                <a:ext cx="642942" cy="21431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XXI </a:t>
                </a:r>
                <a:r>
                  <a:rPr lang="sr-Cyrl-RS" sz="1000" dirty="0" smtClean="0"/>
                  <a:t>век</a:t>
                </a:r>
                <a:endParaRPr lang="en-US" sz="1000" dirty="0"/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465109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8596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1001.година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7608909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572396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2018.година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1750993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357290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1101.година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2393935" y="3035297"/>
              <a:ext cx="214314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14546" y="2714620"/>
              <a:ext cx="9286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 smtClean="0">
                  <a:solidFill>
                    <a:schemeClr val="accent3">
                      <a:lumMod val="50000"/>
                    </a:schemeClr>
                  </a:solidFill>
                </a:rPr>
                <a:t>1200.година</a:t>
              </a:r>
              <a:endParaRPr lang="en-US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>
            <a:off x="1857356" y="3071810"/>
            <a:ext cx="642942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кутија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143117"/>
            <a:ext cx="4357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Ова техника се некада називала још и „уметност сиромаха“. Људи су стари намештај украшавали овом техником јер је била најјефтинија и од старог су могли да направе ново, односно да освеже намештај те да он потом изгледа као нов.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64305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су људи прозвали технику декупаж ?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cho-moon-sook-writing-desk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00760" y="1785926"/>
            <a:ext cx="2143140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1472" y="392906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се данас најчешће користи декупаж ?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4500570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Техника се развила у много различитих стилова и нових техника а најпознатија је </a:t>
            </a:r>
          </a:p>
          <a:p>
            <a:r>
              <a:rPr lang="sr-Cyrl-CS" dirty="0" smtClean="0"/>
              <a:t>„ </a:t>
            </a:r>
            <a:r>
              <a:rPr lang="sr-Cyrl-CS" b="1" dirty="0" smtClean="0">
                <a:solidFill>
                  <a:schemeClr val="accent3">
                    <a:lumMod val="50000"/>
                  </a:schemeClr>
                </a:solidFill>
              </a:rPr>
              <a:t>салветна техника</a:t>
            </a:r>
            <a:r>
              <a:rPr lang="sr-Cyrl-CS" dirty="0" smtClean="0"/>
              <a:t>“ којом ћемо се и ми данас бавити.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" name="Picture 2" descr="Ð ÐµÐ·ÑÐ»ÑÐ°Ñ ÑÐ»Ð¸ÐºÐ° Ð·Ð° dekupaÅ¾ radov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786190"/>
            <a:ext cx="2857424" cy="2143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кутија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16430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Циљ часа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2130974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Циљ овог часа јесте да научите нешто ново и то знање примените. </a:t>
            </a:r>
          </a:p>
          <a:p>
            <a:r>
              <a:rPr lang="sr-Cyrl-CS" dirty="0" smtClean="0"/>
              <a:t>Да од старих предмета направимо нове и да научимо како да у свакодневном животу применимо ову технику.</a:t>
            </a:r>
          </a:p>
          <a:p>
            <a:r>
              <a:rPr lang="sr-Cyrl-CS" dirty="0" smtClean="0"/>
              <a:t>Пошто нам се ближи и вашар поводом Дана школе припремићемо интересантне  употребне предмете на јефтин начин.</a:t>
            </a:r>
          </a:p>
          <a:p>
            <a:r>
              <a:rPr lang="sr-Cyrl-CS" dirty="0" smtClean="0"/>
              <a:t>У циљу развоја предузетничког духа искористићемо предмете који нам не требају,рециклирати их и продајом покушати да зарадимо новац.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215082"/>
            <a:ext cx="1428760" cy="49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286776" cy="10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8215370" cy="46434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57166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УГЛЕДНИ ЧАС</a:t>
            </a:r>
          </a:p>
          <a:p>
            <a:pPr algn="ctr"/>
            <a:r>
              <a:rPr lang="sr-Cyrl-RS" sz="1400" dirty="0" smtClean="0">
                <a:solidFill>
                  <a:schemeClr val="bg1"/>
                </a:solidFill>
              </a:rPr>
              <a:t>Декупаж – Моја магична тегла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IV-2 </a:t>
            </a:r>
            <a:r>
              <a:rPr lang="sr-Cyrl-RS" sz="1400" dirty="0" smtClean="0">
                <a:solidFill>
                  <a:schemeClr val="bg1"/>
                </a:solidFill>
              </a:rPr>
              <a:t>у сарадњи са наставницом ликовне културе – Лидија Барна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4287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Поступак: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1714488"/>
            <a:ext cx="56436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CS" dirty="0" smtClean="0"/>
              <a:t>.Предмет који желимо да украсимо можемо најпре да офарбамо али и не морамо. Неки предмети већ имају обојену подлогу, најбоље је користити боју за бетон јер као таква отпорна је на влагу и има велику покривну моћ.</a:t>
            </a:r>
            <a:endParaRPr lang="en-US" dirty="0" smtClean="0"/>
          </a:p>
          <a:p>
            <a:pPr lvl="0"/>
            <a:r>
              <a:rPr lang="sr-Cyrl-CS" dirty="0" smtClean="0"/>
              <a:t> </a:t>
            </a:r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Cyrl-CS" dirty="0" smtClean="0"/>
              <a:t>.Када се боја осуши, исецамо жељене делове салвета.</a:t>
            </a:r>
            <a:endParaRPr lang="en-US" dirty="0" smtClean="0"/>
          </a:p>
          <a:p>
            <a:pPr lvl="0"/>
            <a:r>
              <a:rPr lang="sr-Cyrl-CS" dirty="0" smtClean="0"/>
              <a:t> </a:t>
            </a:r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r-Cyrl-CS" dirty="0" smtClean="0"/>
              <a:t>.Лепком за дрво намажемо површину на коју желимо да залепимо комад салвете.</a:t>
            </a:r>
            <a:endParaRPr lang="en-US" dirty="0" smtClean="0"/>
          </a:p>
          <a:p>
            <a:pPr lvl="0"/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Cyrl-CS" dirty="0" smtClean="0"/>
              <a:t>.Ставимо комад салвете на намазану површину полако и прецизно и четкицом лагано прелазимо преко салвете како би се боље залепила.</a:t>
            </a:r>
            <a:endParaRPr lang="en-US" dirty="0" smtClean="0"/>
          </a:p>
          <a:p>
            <a:pPr lvl="0"/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r-Cyrl-CS" dirty="0" smtClean="0"/>
              <a:t>.Након што се осуши пређемо преко залепљене салвете слојем лепка како би заштитили детаљ.</a:t>
            </a:r>
            <a:endParaRPr lang="en-US" dirty="0" smtClean="0"/>
          </a:p>
          <a:p>
            <a:pPr lvl="0"/>
            <a:r>
              <a:rPr lang="sr-Cyrl-C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sr-Cyrl-CS" dirty="0" smtClean="0"/>
              <a:t>.Након што се и то осуши лакирамо читав предмет.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Савет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1714488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Уместо лепка за дрво веома је захвална и акрилна емулзија. То је синтетичка односно вештачка смола која може да се користи и као лак и као лепак.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3" name="Picture 12" descr="хгп-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3786190"/>
            <a:ext cx="880897" cy="212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299</TotalTime>
  <Words>620</Words>
  <Application>Microsoft Office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Korisnik</cp:lastModifiedBy>
  <cp:revision>27</cp:revision>
  <dcterms:created xsi:type="dcterms:W3CDTF">2012-12-12T07:10:25Z</dcterms:created>
  <dcterms:modified xsi:type="dcterms:W3CDTF">2018-11-30T10:04:03Z</dcterms:modified>
</cp:coreProperties>
</file>