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8B97-8920-4E6E-98D6-B189E6A337D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841-E07F-416D-8729-62FD73B1D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8B97-8920-4E6E-98D6-B189E6A337D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841-E07F-416D-8729-62FD73B1D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8B97-8920-4E6E-98D6-B189E6A337D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841-E07F-416D-8729-62FD73B1D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8B97-8920-4E6E-98D6-B189E6A337D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841-E07F-416D-8729-62FD73B1D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8B97-8920-4E6E-98D6-B189E6A337D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841-E07F-416D-8729-62FD73B1D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8B97-8920-4E6E-98D6-B189E6A337D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841-E07F-416D-8729-62FD73B1D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8B97-8920-4E6E-98D6-B189E6A337D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841-E07F-416D-8729-62FD73B1D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8B97-8920-4E6E-98D6-B189E6A337D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841-E07F-416D-8729-62FD73B1D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8B97-8920-4E6E-98D6-B189E6A337D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841-E07F-416D-8729-62FD73B1D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8B97-8920-4E6E-98D6-B189E6A337D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841-E07F-416D-8729-62FD73B1D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8B97-8920-4E6E-98D6-B189E6A337D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841-E07F-416D-8729-62FD73B1D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8B97-8920-4E6E-98D6-B189E6A337D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EC841-E07F-416D-8729-62FD73B1D8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групн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6992"/>
            <a:ext cx="4320000" cy="32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Content Placeholder 7" descr="наставниц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752020" y="1520788"/>
            <a:ext cx="4608512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уводни део час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455622"/>
            <a:ext cx="4320000" cy="32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евоулација часа 3.jpg"/>
          <p:cNvPicPr>
            <a:picLocks noChangeAspect="1"/>
          </p:cNvPicPr>
          <p:nvPr/>
        </p:nvPicPr>
        <p:blipFill>
          <a:blip r:embed="rId2" cstate="print"/>
          <a:srcRect r="10307"/>
          <a:stretch>
            <a:fillRect/>
          </a:stretch>
        </p:blipFill>
        <p:spPr>
          <a:xfrm rot="5400000">
            <a:off x="1979712" y="432048"/>
            <a:ext cx="5013176" cy="4149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 descr="евоулација час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588000" y="588000"/>
            <a:ext cx="4704000" cy="352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евоулација часа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028000" y="588000"/>
            <a:ext cx="4704000" cy="352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рад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000" y="116632"/>
            <a:ext cx="4320000" cy="32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рад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00" y="3573016"/>
            <a:ext cx="4320000" cy="32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рад 3.jpg"/>
          <p:cNvPicPr>
            <a:picLocks noChangeAspect="1"/>
          </p:cNvPicPr>
          <p:nvPr/>
        </p:nvPicPr>
        <p:blipFill>
          <a:blip r:embed="rId4" cstate="print"/>
          <a:srcRect l="10626" t="4851"/>
          <a:stretch>
            <a:fillRect/>
          </a:stretch>
        </p:blipFill>
        <p:spPr>
          <a:xfrm>
            <a:off x="4716016" y="1845184"/>
            <a:ext cx="4057799" cy="32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Korisnik</cp:lastModifiedBy>
  <cp:revision>1</cp:revision>
  <dcterms:created xsi:type="dcterms:W3CDTF">2018-11-30T10:03:21Z</dcterms:created>
  <dcterms:modified xsi:type="dcterms:W3CDTF">2018-11-30T10:04:32Z</dcterms:modified>
</cp:coreProperties>
</file>